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5613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9FDB-3E65-4178-B7B0-8B78DD9057CC}" type="datetimeFigureOut">
              <a:rPr lang="zh-TW" altLang="en-US" smtClean="0"/>
              <a:t>2022/10/19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17A7-6C26-4D9C-82E5-D6C67F10A8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092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9FDB-3E65-4178-B7B0-8B78DD9057CC}" type="datetimeFigureOut">
              <a:rPr lang="zh-TW" altLang="en-US" smtClean="0"/>
              <a:t>2022/10/19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17A7-6C26-4D9C-82E5-D6C67F10A8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7803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9FDB-3E65-4178-B7B0-8B78DD9057CC}" type="datetimeFigureOut">
              <a:rPr lang="zh-TW" altLang="en-US" smtClean="0"/>
              <a:t>2022/10/19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17A7-6C26-4D9C-82E5-D6C67F10A8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3270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9FDB-3E65-4178-B7B0-8B78DD9057CC}" type="datetimeFigureOut">
              <a:rPr lang="zh-TW" altLang="en-US" smtClean="0"/>
              <a:t>2022/10/19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17A7-6C26-4D9C-82E5-D6C67F10A8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4245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9FDB-3E65-4178-B7B0-8B78DD9057CC}" type="datetimeFigureOut">
              <a:rPr lang="zh-TW" altLang="en-US" smtClean="0"/>
              <a:t>2022/10/19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17A7-6C26-4D9C-82E5-D6C67F10A8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8132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9FDB-3E65-4178-B7B0-8B78DD9057CC}" type="datetimeFigureOut">
              <a:rPr lang="zh-TW" altLang="en-US" smtClean="0"/>
              <a:t>2022/10/19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17A7-6C26-4D9C-82E5-D6C67F10A8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294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9FDB-3E65-4178-B7B0-8B78DD9057CC}" type="datetimeFigureOut">
              <a:rPr lang="zh-TW" altLang="en-US" smtClean="0"/>
              <a:t>2022/10/19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17A7-6C26-4D9C-82E5-D6C67F10A8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405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9FDB-3E65-4178-B7B0-8B78DD9057CC}" type="datetimeFigureOut">
              <a:rPr lang="zh-TW" altLang="en-US" smtClean="0"/>
              <a:t>2022/10/19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17A7-6C26-4D9C-82E5-D6C67F10A8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8890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9FDB-3E65-4178-B7B0-8B78DD9057CC}" type="datetimeFigureOut">
              <a:rPr lang="zh-TW" altLang="en-US" smtClean="0"/>
              <a:t>2022/10/19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17A7-6C26-4D9C-82E5-D6C67F10A8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6452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9FDB-3E65-4178-B7B0-8B78DD9057CC}" type="datetimeFigureOut">
              <a:rPr lang="zh-TW" altLang="en-US" smtClean="0"/>
              <a:t>2022/10/19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17A7-6C26-4D9C-82E5-D6C67F10A8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8336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9FDB-3E65-4178-B7B0-8B78DD9057CC}" type="datetimeFigureOut">
              <a:rPr lang="zh-TW" altLang="en-US" smtClean="0"/>
              <a:t>2022/10/19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17A7-6C26-4D9C-82E5-D6C67F10A8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9930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59FDB-3E65-4178-B7B0-8B78DD9057CC}" type="datetimeFigureOut">
              <a:rPr lang="zh-TW" altLang="en-US" smtClean="0"/>
              <a:t>2022/10/19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217A7-6C26-4D9C-82E5-D6C67F10A8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4120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53" y="117179"/>
            <a:ext cx="12192000" cy="672611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018" y="57225"/>
            <a:ext cx="9967545" cy="1022960"/>
          </a:xfrm>
        </p:spPr>
        <p:txBody>
          <a:bodyPr>
            <a:noAutofit/>
          </a:bodyPr>
          <a:lstStyle/>
          <a:p>
            <a:pPr algn="l"/>
            <a:r>
              <a:rPr lang="zh-TW" altLang="en-US" sz="3000" dirty="0" smtClean="0">
                <a:latin typeface="華康隸書體W7" panose="03000709000000000000" pitchFamily="65" charset="-120"/>
                <a:ea typeface="華康隸書體W7" panose="03000709000000000000" pitchFamily="65" charset="-120"/>
              </a:rPr>
              <a:t>潛龍國小學生 參加</a:t>
            </a:r>
            <a:r>
              <a:rPr lang="en-US" altLang="zh-TW" sz="3000" dirty="0" smtClean="0">
                <a:latin typeface="華康隸書體W7" panose="03000709000000000000" pitchFamily="65" charset="-120"/>
                <a:ea typeface="華康隸書體W7" panose="03000709000000000000" pitchFamily="65" charset="-120"/>
              </a:rPr>
              <a:t/>
            </a:r>
            <a:br>
              <a:rPr lang="en-US" altLang="zh-TW" sz="3000" dirty="0" smtClean="0">
                <a:latin typeface="華康隸書體W7" panose="03000709000000000000" pitchFamily="65" charset="-120"/>
                <a:ea typeface="華康隸書體W7" panose="03000709000000000000" pitchFamily="65" charset="-120"/>
              </a:rPr>
            </a:br>
            <a:r>
              <a:rPr lang="zh-TW" altLang="en-US" sz="3000" dirty="0" smtClean="0">
                <a:latin typeface="華康隸書體W7" panose="03000709000000000000" pitchFamily="65" charset="-120"/>
                <a:ea typeface="華康隸書體W7" panose="03000709000000000000" pitchFamily="65" charset="-120"/>
              </a:rPr>
              <a:t>桃園市</a:t>
            </a:r>
            <a:r>
              <a:rPr lang="en-US" altLang="zh-TW" sz="3000" dirty="0" smtClean="0">
                <a:latin typeface="華康隸書體W7" panose="03000709000000000000" pitchFamily="65" charset="-120"/>
                <a:ea typeface="華康隸書體W7" panose="03000709000000000000" pitchFamily="65" charset="-120"/>
              </a:rPr>
              <a:t>111</a:t>
            </a:r>
            <a:r>
              <a:rPr lang="zh-TW" altLang="en-US" sz="3000" dirty="0" smtClean="0">
                <a:latin typeface="華康隸書體W7" panose="03000709000000000000" pitchFamily="65" charset="-120"/>
                <a:ea typeface="華康隸書體W7" panose="03000709000000000000" pitchFamily="65" charset="-120"/>
              </a:rPr>
              <a:t>學年</a:t>
            </a:r>
            <a:r>
              <a:rPr lang="zh-TW" altLang="en-US" sz="3000" dirty="0" smtClean="0">
                <a:latin typeface="華康隸書體W7" panose="03000709000000000000" pitchFamily="65" charset="-120"/>
                <a:ea typeface="華康隸書體W7" panose="03000709000000000000" pitchFamily="65" charset="-120"/>
              </a:rPr>
              <a:t>度學生美術</a:t>
            </a:r>
            <a:r>
              <a:rPr lang="zh-TW" altLang="en-US" sz="3000" dirty="0" smtClean="0">
                <a:latin typeface="華康隸書體W7" panose="03000709000000000000" pitchFamily="65" charset="-120"/>
                <a:ea typeface="華康隸書體W7" panose="03000709000000000000" pitchFamily="65" charset="-120"/>
              </a:rPr>
              <a:t>比賽 </a:t>
            </a:r>
            <a:r>
              <a:rPr lang="zh-TW" altLang="en-US" sz="3000" dirty="0">
                <a:latin typeface="華康隸書體W7" panose="03000709000000000000" pitchFamily="65" charset="-120"/>
                <a:ea typeface="華康隸書體W7" panose="03000709000000000000" pitchFamily="65" charset="-120"/>
              </a:rPr>
              <a:t>榮獲佳績</a:t>
            </a:r>
            <a:endParaRPr lang="zh-TW" altLang="en-US" sz="3400" dirty="0">
              <a:solidFill>
                <a:srgbClr val="7030A0"/>
              </a:solidFill>
              <a:latin typeface="華康隸書體W7" panose="03000709000000000000" pitchFamily="65" charset="-120"/>
              <a:ea typeface="華康隸書體W7" panose="030007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6277707" y="6206684"/>
            <a:ext cx="495886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dist"/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感謝 </a:t>
            </a:r>
            <a:r>
              <a:rPr lang="zh-TW" altLang="zh-TW" sz="2800" b="1" dirty="0">
                <a:solidFill>
                  <a:schemeClr val="accent6">
                    <a:lumMod val="75000"/>
                  </a:schemeClr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謝欣惠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老師的指導</a:t>
            </a:r>
            <a:endParaRPr lang="zh-TW" altLang="en-US" sz="2400" dirty="0"/>
          </a:p>
        </p:txBody>
      </p:sp>
      <p:sp>
        <p:nvSpPr>
          <p:cNvPr id="9" name="文字方塊 8"/>
          <p:cNvSpPr txBox="1"/>
          <p:nvPr/>
        </p:nvSpPr>
        <p:spPr>
          <a:xfrm>
            <a:off x="4196314" y="4976378"/>
            <a:ext cx="2107664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zh-TW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五甲 </a:t>
            </a:r>
            <a:r>
              <a:rPr lang="zh-TW" altLang="zh-TW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鄭尚元 </a:t>
            </a:r>
            <a:r>
              <a:rPr lang="zh-TW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《「逐」夢</a:t>
            </a:r>
            <a:r>
              <a:rPr lang="zh-TW" altLang="zh-TW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作品 </a:t>
            </a:r>
            <a:r>
              <a:rPr lang="zh-TW" altLang="en-US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榮獲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高年級組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水墨畫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類</a:t>
            </a:r>
            <a:r>
              <a:rPr lang="en-US" altLang="zh-TW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zh-TW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第三名</a:t>
            </a:r>
            <a:r>
              <a:rPr lang="en-US" altLang="zh-TW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endParaRPr lang="zh-TW" altLang="en-US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587696" y="4986179"/>
            <a:ext cx="3160252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zh-TW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五甲 </a:t>
            </a:r>
            <a:r>
              <a:rPr lang="zh-TW" altLang="zh-TW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鄭尚元 </a:t>
            </a:r>
            <a:r>
              <a:rPr lang="zh-TW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《慶團圓</a:t>
            </a:r>
            <a:r>
              <a:rPr lang="zh-TW" altLang="zh-TW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作品 </a:t>
            </a:r>
            <a:r>
              <a:rPr lang="zh-TW" altLang="zh-TW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榮獲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高年級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r>
              <a:rPr lang="zh-TW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平面設計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類</a:t>
            </a:r>
            <a:r>
              <a:rPr lang="en-US" altLang="zh-TW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zh-TW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第三名</a:t>
            </a:r>
            <a:r>
              <a:rPr lang="en-US" altLang="zh-TW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zh-TW" sz="2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晉級全國賽】</a:t>
            </a:r>
            <a:endParaRPr lang="zh-TW" altLang="en-US" sz="20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9938205" y="1670288"/>
            <a:ext cx="1927378" cy="14773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zh-TW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六乙 </a:t>
            </a:r>
            <a:r>
              <a:rPr lang="zh-TW" altLang="zh-TW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何柏璋</a:t>
            </a:r>
            <a:r>
              <a:rPr lang="zh-TW" altLang="zh-TW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「鱷」噬力</a:t>
            </a:r>
            <a:r>
              <a:rPr lang="zh-TW" altLang="zh-TW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作品   </a:t>
            </a:r>
            <a:r>
              <a:rPr lang="zh-TW" altLang="en-US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榮獲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高年級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版畫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類</a:t>
            </a:r>
            <a:r>
              <a:rPr lang="en-US" altLang="zh-TW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zh-TW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佳作</a:t>
            </a:r>
            <a:r>
              <a:rPr lang="en-US" altLang="zh-TW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endParaRPr lang="zh-TW" altLang="en-US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9938204" y="3908654"/>
            <a:ext cx="1927378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zh-TW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二丙 </a:t>
            </a:r>
            <a:r>
              <a:rPr lang="zh-TW" altLang="zh-TW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鄭禾恩</a:t>
            </a:r>
            <a:r>
              <a:rPr lang="zh-TW" altLang="zh-TW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《甲蟲王者</a:t>
            </a:r>
            <a:r>
              <a:rPr lang="zh-TW" altLang="zh-TW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作品     </a:t>
            </a:r>
            <a:r>
              <a:rPr lang="zh-TW" altLang="en-US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榮獲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低年級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繪畫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類</a:t>
            </a:r>
            <a:r>
              <a:rPr lang="en-US" altLang="zh-TW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zh-TW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佳作</a:t>
            </a:r>
            <a:r>
              <a:rPr lang="en-US" altLang="zh-TW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endParaRPr lang="zh-TW" altLang="en-US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26" y="1025825"/>
            <a:ext cx="3187758" cy="3965938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111" y="1083628"/>
            <a:ext cx="2128070" cy="3902478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4932" y="3675784"/>
            <a:ext cx="3204125" cy="2365545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5352" y="1080185"/>
            <a:ext cx="3243705" cy="243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632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89</Words>
  <Application>Microsoft Office PowerPoint</Application>
  <PresentationFormat>寬螢幕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華康正顏楷體W5</vt:lpstr>
      <vt:lpstr>華康隸書體W7</vt:lpstr>
      <vt:lpstr>新細明體</vt:lpstr>
      <vt:lpstr>標楷體</vt:lpstr>
      <vt:lpstr>Arial</vt:lpstr>
      <vt:lpstr>Calibri</vt:lpstr>
      <vt:lpstr>Calibri Light</vt:lpstr>
      <vt:lpstr>Office 佈景主題</vt:lpstr>
      <vt:lpstr>潛龍國小學生 參加 桃園市111學年度學生美術比賽 榮獲佳績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潛龍國小學生 參加 桃園市109學年度學生美術比賽</dc:title>
  <dc:creator>user</dc:creator>
  <cp:lastModifiedBy>user</cp:lastModifiedBy>
  <cp:revision>27</cp:revision>
  <cp:lastPrinted>2020-10-22T06:21:18Z</cp:lastPrinted>
  <dcterms:created xsi:type="dcterms:W3CDTF">2020-10-22T05:46:05Z</dcterms:created>
  <dcterms:modified xsi:type="dcterms:W3CDTF">2022-10-19T10:19:26Z</dcterms:modified>
</cp:coreProperties>
</file>