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9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80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2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24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1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29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0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89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4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3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9FDB-3E65-4178-B7B0-8B78DD9057CC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12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53" y="117179"/>
            <a:ext cx="12192000" cy="6726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018" y="57225"/>
            <a:ext cx="9967545" cy="1022960"/>
          </a:xfrm>
        </p:spPr>
        <p:txBody>
          <a:bodyPr>
            <a:noAutofit/>
          </a:bodyPr>
          <a:lstStyle/>
          <a:p>
            <a:pPr algn="l"/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潛龍國小學生 參加</a:t>
            </a:r>
            <a: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桃園市</a:t>
            </a:r>
            <a: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111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學年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度學生美術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比賽 </a:t>
            </a:r>
            <a:r>
              <a:rPr lang="zh-TW" altLang="en-US" sz="30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榮獲佳績</a:t>
            </a:r>
            <a:endParaRPr lang="zh-TW" altLang="en-US" sz="3400" dirty="0">
              <a:solidFill>
                <a:srgbClr val="7030A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77707" y="6206684"/>
            <a:ext cx="495886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 </a:t>
            </a:r>
            <a:r>
              <a:rPr lang="zh-TW" altLang="zh-TW" sz="2800" b="1" dirty="0">
                <a:solidFill>
                  <a:schemeClr val="accent6">
                    <a:lumMod val="75000"/>
                  </a:scheme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謝欣惠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老師的指導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196314" y="4976378"/>
            <a:ext cx="210766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五甲 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鄭尚元 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《「逐」夢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 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高年級組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水墨畫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第三名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87696" y="4986179"/>
            <a:ext cx="3160252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五甲 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鄭尚元 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《慶團圓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 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平面設計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第三名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zh-TW" sz="20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zh-TW" sz="2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晉級全國賽】</a:t>
            </a:r>
            <a:endParaRPr lang="zh-TW" altLang="en-US" sz="20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938205" y="1670288"/>
            <a:ext cx="1927378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六乙 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何柏璋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「鱷」噬力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   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高年級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版畫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佳作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938204" y="3908654"/>
            <a:ext cx="192737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二丙 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鄭禾恩</a:t>
            </a:r>
            <a:r>
              <a:rPr lang="zh-TW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《甲蟲王者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     </a:t>
            </a:r>
            <a:r>
              <a:rPr lang="zh-TW" altLang="en-US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低年級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繪畫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類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佳作</a:t>
            </a:r>
            <a:r>
              <a:rPr lang="en-US" altLang="zh-TW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26" y="1025825"/>
            <a:ext cx="3187758" cy="396593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111" y="1083628"/>
            <a:ext cx="2128070" cy="3902478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932" y="3675784"/>
            <a:ext cx="3204125" cy="236554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352" y="1080185"/>
            <a:ext cx="3243705" cy="2430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3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89</Words>
  <Application>Microsoft Office PowerPoint</Application>
  <PresentationFormat>寬螢幕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華康正顏楷體W5</vt:lpstr>
      <vt:lpstr>華康隸書體W7</vt:lpstr>
      <vt:lpstr>新細明體</vt:lpstr>
      <vt:lpstr>標楷體</vt:lpstr>
      <vt:lpstr>Arial</vt:lpstr>
      <vt:lpstr>Calibri</vt:lpstr>
      <vt:lpstr>Calibri Light</vt:lpstr>
      <vt:lpstr>Office 佈景主題</vt:lpstr>
      <vt:lpstr>潛龍國小學生 參加 桃園市111學年度學生美術比賽 榮獲佳績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潛龍國小學生 參加 桃園市109學年度學生美術比賽</dc:title>
  <dc:creator>user</dc:creator>
  <cp:lastModifiedBy>user</cp:lastModifiedBy>
  <cp:revision>27</cp:revision>
  <cp:lastPrinted>2020-10-22T06:21:18Z</cp:lastPrinted>
  <dcterms:created xsi:type="dcterms:W3CDTF">2020-10-22T05:46:05Z</dcterms:created>
  <dcterms:modified xsi:type="dcterms:W3CDTF">2022-10-19T10:19:26Z</dcterms:modified>
</cp:coreProperties>
</file>