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9939338" cy="143684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25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14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3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0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8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98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18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62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1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6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7DB7-9F05-44B9-9EFA-58044B235ABB}" type="datetimeFigureOut">
              <a:rPr lang="zh-TW" altLang="en-US" smtClean="0"/>
              <a:t>2022/11/17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75FAC-B123-4934-88E1-535B5E5DF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6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1" y="129994"/>
            <a:ext cx="11933381" cy="66438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6506" y="795689"/>
            <a:ext cx="10945089" cy="1431636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桃園市龍潭區 </a:t>
            </a:r>
            <a:r>
              <a:rPr lang="zh-TW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潛</a:t>
            </a:r>
            <a:r>
              <a:rPr lang="zh-TW" altLang="zh-TW" sz="4000" b="1" dirty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龍</a:t>
            </a:r>
            <a:r>
              <a:rPr lang="zh-TW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國小</a:t>
            </a:r>
            <a:r>
              <a:rPr lang="zh-TW" altLang="en-US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 </a:t>
            </a:r>
            <a:r>
              <a:rPr lang="zh-TW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直</a:t>
            </a:r>
            <a:r>
              <a:rPr lang="zh-TW" altLang="zh-TW" sz="4000" b="1" dirty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笛團 </a:t>
            </a:r>
            <a:r>
              <a:rPr lang="en-US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/>
            </a:r>
            <a:br>
              <a:rPr lang="en-US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</a:br>
            <a:r>
              <a:rPr lang="zh-TW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參加</a:t>
            </a:r>
            <a:r>
              <a:rPr lang="zh-TW" altLang="en-US" sz="4000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「</a:t>
            </a:r>
            <a:r>
              <a:rPr lang="zh-TW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桃園市</a:t>
            </a:r>
            <a:r>
              <a:rPr lang="en-US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111</a:t>
            </a:r>
            <a:r>
              <a:rPr lang="zh-TW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學年</a:t>
            </a:r>
            <a:r>
              <a:rPr lang="zh-TW" altLang="zh-TW" sz="4000" b="1" dirty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度學生音樂</a:t>
            </a:r>
            <a:r>
              <a:rPr lang="zh-TW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比賽</a:t>
            </a:r>
            <a:r>
              <a:rPr lang="zh-TW" altLang="en-US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」</a:t>
            </a:r>
            <a:r>
              <a:rPr lang="en-US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/>
            </a:r>
            <a:br>
              <a:rPr lang="en-US" altLang="zh-TW" sz="4000" b="1" dirty="0" smtClean="0">
                <a:latin typeface="華康唐風隸W5" panose="03000509000000000000" pitchFamily="65" charset="-120"/>
                <a:ea typeface="華康隸書體W5" panose="02010609000101010101" pitchFamily="49" charset="-120"/>
              </a:rPr>
            </a:br>
            <a:endParaRPr lang="zh-TW" altLang="en-US" dirty="0">
              <a:ea typeface="華康隸書體W5" panose="0201060900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13184" y="1586204"/>
            <a:ext cx="4349857" cy="18847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zh-TW" altLang="zh-TW" sz="4000" b="1" dirty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直笛</a:t>
            </a:r>
            <a:r>
              <a:rPr lang="zh-TW" altLang="en-US" sz="4000" b="1" dirty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合</a:t>
            </a:r>
            <a:r>
              <a:rPr lang="zh-TW" altLang="zh-TW" sz="4000" b="1" dirty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奏</a:t>
            </a:r>
            <a:r>
              <a:rPr lang="zh-TW" altLang="en-US" sz="4000" b="1" dirty="0">
                <a:latin typeface="華康唐風隸W5" panose="03000509000000000000" pitchFamily="65" charset="-120"/>
                <a:ea typeface="華康隸書體W5" panose="02010609000101010101" pitchFamily="49" charset="-120"/>
              </a:rPr>
              <a:t>組</a:t>
            </a:r>
            <a:endParaRPr lang="en-US" altLang="zh-TW" sz="4000" dirty="0" smtClean="0">
              <a:solidFill>
                <a:srgbClr val="C00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pPr algn="l">
              <a:lnSpc>
                <a:spcPts val="4000"/>
              </a:lnSpc>
            </a:pPr>
            <a:r>
              <a:rPr lang="zh-TW" altLang="zh-TW" sz="4000" dirty="0" smtClean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榮獲</a:t>
            </a:r>
            <a:r>
              <a:rPr lang="zh-TW" altLang="en-US" sz="4000" dirty="0" smtClean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 </a:t>
            </a:r>
            <a:r>
              <a:rPr lang="zh-TW" altLang="en-US" sz="4000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「優等」</a:t>
            </a:r>
            <a:endParaRPr lang="en-US" altLang="zh-TW" sz="4000" dirty="0"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pPr algn="l">
              <a:lnSpc>
                <a:spcPts val="4000"/>
              </a:lnSpc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~~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晉級全國賽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2470727" y="6006690"/>
            <a:ext cx="7310582" cy="508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感謝</a:t>
            </a:r>
            <a:r>
              <a:rPr lang="zh-TW" altLang="zh-TW" sz="3000" b="1" dirty="0">
                <a:solidFill>
                  <a:schemeClr val="accent6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葉柏岑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老師、</a:t>
            </a:r>
            <a:r>
              <a:rPr lang="zh-TW" altLang="zh-TW" sz="3000" b="1" dirty="0">
                <a:solidFill>
                  <a:schemeClr val="accent6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林君曄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老師的指導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8" t="21497" r="9388" b="-21497"/>
          <a:stretch/>
        </p:blipFill>
        <p:spPr>
          <a:xfrm>
            <a:off x="4266147" y="1586204"/>
            <a:ext cx="7425109" cy="55688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1" r="748"/>
          <a:stretch/>
        </p:blipFill>
        <p:spPr>
          <a:xfrm>
            <a:off x="344285" y="3599301"/>
            <a:ext cx="4518756" cy="18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0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36</Words>
  <Application>Microsoft Office PowerPoint</Application>
  <PresentationFormat>寬螢幕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華康正顏楷體W5</vt:lpstr>
      <vt:lpstr>華康唐風隸W5</vt:lpstr>
      <vt:lpstr>華康勘亭流</vt:lpstr>
      <vt:lpstr>華康隸書體W5</vt:lpstr>
      <vt:lpstr>新細明體</vt:lpstr>
      <vt:lpstr>標楷體</vt:lpstr>
      <vt:lpstr>Arial</vt:lpstr>
      <vt:lpstr>Calibri</vt:lpstr>
      <vt:lpstr>Calibri Light</vt:lpstr>
      <vt:lpstr>Office 佈景主題</vt:lpstr>
      <vt:lpstr>桃園市龍潭區 潛龍國小 直笛團  參加「桃園市111學年度學生音樂比賽」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39</cp:revision>
  <cp:lastPrinted>2022-11-08T02:06:51Z</cp:lastPrinted>
  <dcterms:created xsi:type="dcterms:W3CDTF">2020-10-29T02:10:58Z</dcterms:created>
  <dcterms:modified xsi:type="dcterms:W3CDTF">2022-11-18T00:25:22Z</dcterms:modified>
</cp:coreProperties>
</file>