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37DB7-9F05-44B9-9EFA-58044B235ABB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5FAC-B123-4934-88E1-535B5E5DF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8258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37DB7-9F05-44B9-9EFA-58044B235ABB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5FAC-B123-4934-88E1-535B5E5DF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37DB7-9F05-44B9-9EFA-58044B235ABB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5FAC-B123-4934-88E1-535B5E5DF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714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37DB7-9F05-44B9-9EFA-58044B235ABB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5FAC-B123-4934-88E1-535B5E5DF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538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37DB7-9F05-44B9-9EFA-58044B235ABB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5FAC-B123-4934-88E1-535B5E5DF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109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37DB7-9F05-44B9-9EFA-58044B235ABB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5FAC-B123-4934-88E1-535B5E5DF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0837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37DB7-9F05-44B9-9EFA-58044B235ABB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5FAC-B123-4934-88E1-535B5E5DF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6988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37DB7-9F05-44B9-9EFA-58044B235ABB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5FAC-B123-4934-88E1-535B5E5DF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5188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37DB7-9F05-44B9-9EFA-58044B235ABB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5FAC-B123-4934-88E1-535B5E5DF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4629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37DB7-9F05-44B9-9EFA-58044B235ABB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5FAC-B123-4934-88E1-535B5E5DF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4103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37DB7-9F05-44B9-9EFA-58044B235ABB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5FAC-B123-4934-88E1-535B5E5DF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864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37DB7-9F05-44B9-9EFA-58044B235ABB}" type="datetimeFigureOut">
              <a:rPr lang="zh-TW" altLang="en-US" smtClean="0"/>
              <a:t>2022/11/23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75FAC-B123-4934-88E1-535B5E5DF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1642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61" y="129994"/>
            <a:ext cx="11933381" cy="664383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86506" y="637068"/>
            <a:ext cx="10945089" cy="1431636"/>
          </a:xfrm>
        </p:spPr>
        <p:txBody>
          <a:bodyPr>
            <a:normAutofit fontScale="90000"/>
          </a:bodyPr>
          <a:lstStyle/>
          <a:p>
            <a:r>
              <a:rPr lang="zh-TW" altLang="en-US" sz="4000" dirty="0" smtClean="0">
                <a:latin typeface="華康唐風隸W5" panose="03000509000000000000" pitchFamily="65" charset="-120"/>
                <a:ea typeface="華康隸書體W5" panose="02010609000101010101" pitchFamily="49" charset="-120"/>
              </a:rPr>
              <a:t>桃園市龍潭區 </a:t>
            </a:r>
            <a:r>
              <a:rPr lang="zh-TW" altLang="zh-TW" sz="4000" b="1" dirty="0" smtClean="0">
                <a:latin typeface="華康唐風隸W5" panose="03000509000000000000" pitchFamily="65" charset="-120"/>
                <a:ea typeface="華康隸書體W5" panose="02010609000101010101" pitchFamily="49" charset="-120"/>
              </a:rPr>
              <a:t>潛</a:t>
            </a:r>
            <a:r>
              <a:rPr lang="zh-TW" altLang="zh-TW" sz="4000" b="1" dirty="0">
                <a:latin typeface="華康唐風隸W5" panose="03000509000000000000" pitchFamily="65" charset="-120"/>
                <a:ea typeface="華康隸書體W5" panose="02010609000101010101" pitchFamily="49" charset="-120"/>
              </a:rPr>
              <a:t>龍</a:t>
            </a:r>
            <a:r>
              <a:rPr lang="zh-TW" altLang="zh-TW" sz="4000" b="1" dirty="0" smtClean="0">
                <a:latin typeface="華康唐風隸W5" panose="03000509000000000000" pitchFamily="65" charset="-120"/>
                <a:ea typeface="華康隸書體W5" panose="02010609000101010101" pitchFamily="49" charset="-120"/>
              </a:rPr>
              <a:t>國小</a:t>
            </a:r>
            <a:r>
              <a:rPr lang="zh-TW" altLang="en-US" sz="4000" b="1" dirty="0" smtClean="0">
                <a:latin typeface="華康唐風隸W5" panose="03000509000000000000" pitchFamily="65" charset="-120"/>
                <a:ea typeface="華康隸書體W5" panose="02010609000101010101" pitchFamily="49" charset="-120"/>
              </a:rPr>
              <a:t> </a:t>
            </a:r>
            <a:r>
              <a:rPr lang="zh-TW" altLang="zh-TW" sz="4000" b="1" dirty="0" smtClean="0">
                <a:latin typeface="華康唐風隸W5" panose="03000509000000000000" pitchFamily="65" charset="-120"/>
                <a:ea typeface="華康隸書體W5" panose="02010609000101010101" pitchFamily="49" charset="-120"/>
              </a:rPr>
              <a:t>直</a:t>
            </a:r>
            <a:r>
              <a:rPr lang="zh-TW" altLang="zh-TW" sz="4000" b="1" dirty="0">
                <a:latin typeface="華康唐風隸W5" panose="03000509000000000000" pitchFamily="65" charset="-120"/>
                <a:ea typeface="華康隸書體W5" panose="02010609000101010101" pitchFamily="49" charset="-120"/>
              </a:rPr>
              <a:t>笛團 </a:t>
            </a:r>
            <a:r>
              <a:rPr lang="en-US" altLang="zh-TW" sz="4000" b="1" dirty="0" smtClean="0">
                <a:latin typeface="華康唐風隸W5" panose="03000509000000000000" pitchFamily="65" charset="-120"/>
                <a:ea typeface="華康隸書體W5" panose="02010609000101010101" pitchFamily="49" charset="-120"/>
              </a:rPr>
              <a:t/>
            </a:r>
            <a:br>
              <a:rPr lang="en-US" altLang="zh-TW" sz="4000" b="1" dirty="0" smtClean="0">
                <a:latin typeface="華康唐風隸W5" panose="03000509000000000000" pitchFamily="65" charset="-120"/>
                <a:ea typeface="華康隸書體W5" panose="02010609000101010101" pitchFamily="49" charset="-120"/>
              </a:rPr>
            </a:br>
            <a:r>
              <a:rPr lang="zh-TW" altLang="zh-TW" sz="4000" b="1" dirty="0" smtClean="0">
                <a:latin typeface="華康唐風隸W5" panose="03000509000000000000" pitchFamily="65" charset="-120"/>
                <a:ea typeface="華康隸書體W5" panose="02010609000101010101" pitchFamily="49" charset="-120"/>
              </a:rPr>
              <a:t>參加</a:t>
            </a:r>
            <a:r>
              <a:rPr lang="zh-TW" altLang="en-US" sz="4000" dirty="0" smtClean="0">
                <a:latin typeface="華康唐風隸W5" panose="03000509000000000000" pitchFamily="65" charset="-120"/>
                <a:ea typeface="華康隸書體W5" panose="02010609000101010101" pitchFamily="49" charset="-120"/>
              </a:rPr>
              <a:t>「</a:t>
            </a:r>
            <a:r>
              <a:rPr lang="zh-TW" altLang="zh-TW" sz="4000" b="1" dirty="0" smtClean="0">
                <a:latin typeface="華康唐風隸W5" panose="03000509000000000000" pitchFamily="65" charset="-120"/>
                <a:ea typeface="華康隸書體W5" panose="02010609000101010101" pitchFamily="49" charset="-120"/>
              </a:rPr>
              <a:t>桃園市</a:t>
            </a:r>
            <a:r>
              <a:rPr lang="en-US" altLang="zh-TW" sz="4000" b="1" dirty="0" smtClean="0">
                <a:latin typeface="華康唐風隸W5" panose="03000509000000000000" pitchFamily="65" charset="-120"/>
                <a:ea typeface="華康隸書體W5" panose="02010609000101010101" pitchFamily="49" charset="-120"/>
              </a:rPr>
              <a:t>111</a:t>
            </a:r>
            <a:r>
              <a:rPr lang="zh-TW" altLang="zh-TW" sz="4000" b="1" dirty="0" smtClean="0">
                <a:latin typeface="華康唐風隸W5" panose="03000509000000000000" pitchFamily="65" charset="-120"/>
                <a:ea typeface="華康隸書體W5" panose="02010609000101010101" pitchFamily="49" charset="-120"/>
              </a:rPr>
              <a:t>學年</a:t>
            </a:r>
            <a:r>
              <a:rPr lang="zh-TW" altLang="zh-TW" sz="4000" b="1" dirty="0">
                <a:latin typeface="華康唐風隸W5" panose="03000509000000000000" pitchFamily="65" charset="-120"/>
                <a:ea typeface="華康隸書體W5" panose="02010609000101010101" pitchFamily="49" charset="-120"/>
              </a:rPr>
              <a:t>度學生音樂</a:t>
            </a:r>
            <a:r>
              <a:rPr lang="zh-TW" altLang="zh-TW" sz="4000" b="1" dirty="0" smtClean="0">
                <a:latin typeface="華康唐風隸W5" panose="03000509000000000000" pitchFamily="65" charset="-120"/>
                <a:ea typeface="華康隸書體W5" panose="02010609000101010101" pitchFamily="49" charset="-120"/>
              </a:rPr>
              <a:t>比賽</a:t>
            </a:r>
            <a:r>
              <a:rPr lang="en-US" altLang="zh-TW" sz="4000" b="1" dirty="0">
                <a:latin typeface="華康唐風隸W5" panose="03000509000000000000" pitchFamily="65" charset="-120"/>
                <a:ea typeface="華康隸書體W5" panose="02010609000101010101" pitchFamily="49" charset="-120"/>
              </a:rPr>
              <a:t>-</a:t>
            </a:r>
            <a:r>
              <a:rPr lang="zh-TW" altLang="zh-TW" sz="4000" b="1" dirty="0">
                <a:latin typeface="華康唐風隸W5" panose="03000509000000000000" pitchFamily="65" charset="-120"/>
                <a:ea typeface="華康隸書體W5" panose="02010609000101010101" pitchFamily="49" charset="-120"/>
              </a:rPr>
              <a:t>直笛獨奏</a:t>
            </a:r>
            <a:r>
              <a:rPr lang="zh-TW" altLang="en-US" sz="4000" b="1" dirty="0" smtClean="0">
                <a:latin typeface="華康唐風隸W5" panose="03000509000000000000" pitchFamily="65" charset="-120"/>
                <a:ea typeface="華康隸書體W5" panose="02010609000101010101" pitchFamily="49" charset="-120"/>
              </a:rPr>
              <a:t>」</a:t>
            </a:r>
            <a:r>
              <a:rPr lang="en-US" altLang="zh-TW" sz="4000" b="1" dirty="0" smtClean="0">
                <a:latin typeface="華康唐風隸W5" panose="03000509000000000000" pitchFamily="65" charset="-120"/>
                <a:ea typeface="華康隸書體W5" panose="02010609000101010101" pitchFamily="49" charset="-120"/>
              </a:rPr>
              <a:t/>
            </a:r>
            <a:br>
              <a:rPr lang="en-US" altLang="zh-TW" sz="4000" b="1" dirty="0" smtClean="0">
                <a:latin typeface="華康唐風隸W5" panose="03000509000000000000" pitchFamily="65" charset="-120"/>
                <a:ea typeface="華康隸書體W5" panose="02010609000101010101" pitchFamily="49" charset="-120"/>
              </a:rPr>
            </a:br>
            <a:endParaRPr lang="zh-TW" altLang="en-US" dirty="0">
              <a:ea typeface="華康隸書體W5" panose="02010609000101010101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06389" y="2198027"/>
            <a:ext cx="2250199" cy="980619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ts val="2400"/>
              </a:lnSpc>
              <a:spcBef>
                <a:spcPts val="0"/>
              </a:spcBef>
            </a:pPr>
            <a:r>
              <a:rPr lang="zh-TW" altLang="zh-TW" sz="1800" b="1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zh-TW" altLang="zh-TW" sz="18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丙 </a:t>
            </a:r>
            <a:r>
              <a:rPr lang="zh-TW" altLang="en-US" sz="18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黃姿</a:t>
            </a:r>
            <a:r>
              <a:rPr lang="zh-TW" altLang="en-US" sz="1800" b="1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瑀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>
              <a:lnSpc>
                <a:spcPts val="2400"/>
              </a:lnSpc>
              <a:spcBef>
                <a:spcPts val="0"/>
              </a:spcBef>
            </a:pPr>
            <a:r>
              <a:rPr lang="zh-TW" altLang="zh-TW" sz="18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榮獲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優等「</a:t>
            </a:r>
            <a:r>
              <a:rPr lang="zh-TW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第一名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en-US" altLang="zh-TW" sz="1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>
              <a:lnSpc>
                <a:spcPts val="2400"/>
              </a:lnSpc>
              <a:spcBef>
                <a:spcPts val="0"/>
              </a:spcBef>
            </a:pP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~~</a:t>
            </a:r>
            <a:r>
              <a:rPr lang="zh-TW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zh-TW" sz="1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晉級全國賽</a:t>
            </a:r>
            <a:r>
              <a:rPr lang="zh-TW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endParaRPr lang="zh-TW" altLang="en-US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4333736" y="2468211"/>
            <a:ext cx="1676626" cy="7375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400"/>
              </a:lnSpc>
              <a:spcBef>
                <a:spcPts val="0"/>
              </a:spcBef>
            </a:pPr>
            <a:r>
              <a:rPr lang="zh-TW" altLang="en-US" sz="1800" b="1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zh-TW" altLang="en-US" sz="18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丙</a:t>
            </a:r>
            <a:r>
              <a:rPr lang="zh-TW" altLang="zh-TW" sz="1800" b="1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8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王品</a:t>
            </a:r>
            <a:r>
              <a:rPr lang="zh-TW" altLang="en-US" sz="1800" b="1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云，</a:t>
            </a:r>
            <a:endParaRPr lang="en-US" altLang="zh-TW" sz="1800" b="1" dirty="0" smtClean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>
              <a:lnSpc>
                <a:spcPts val="2400"/>
              </a:lnSpc>
              <a:spcBef>
                <a:spcPts val="0"/>
              </a:spcBef>
            </a:pP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優等「</a:t>
            </a:r>
            <a:r>
              <a:rPr lang="zh-TW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七</a:t>
            </a:r>
            <a:r>
              <a:rPr lang="zh-TW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名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en-US" altLang="zh-TW" sz="1800" b="1" dirty="0" smtClean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副標題 2"/>
          <p:cNvSpPr txBox="1">
            <a:spLocks/>
          </p:cNvSpPr>
          <p:nvPr/>
        </p:nvSpPr>
        <p:spPr>
          <a:xfrm>
            <a:off x="2470727" y="6006690"/>
            <a:ext cx="7310582" cy="5084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感謝</a:t>
            </a:r>
            <a:r>
              <a:rPr lang="zh-TW" altLang="zh-TW" sz="3000" b="1" dirty="0">
                <a:solidFill>
                  <a:schemeClr val="accent6">
                    <a:lumMod val="50000"/>
                  </a:schemeClr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葉柏岑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老師、</a:t>
            </a:r>
            <a:r>
              <a:rPr lang="zh-TW" altLang="zh-TW" sz="3000" b="1" dirty="0">
                <a:solidFill>
                  <a:schemeClr val="accent6">
                    <a:lumMod val="50000"/>
                  </a:schemeClr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林君曄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老師的指導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副標題 2"/>
          <p:cNvSpPr txBox="1">
            <a:spLocks/>
          </p:cNvSpPr>
          <p:nvPr/>
        </p:nvSpPr>
        <p:spPr>
          <a:xfrm>
            <a:off x="6397832" y="2463461"/>
            <a:ext cx="5019869" cy="7302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400"/>
              </a:lnSpc>
              <a:spcBef>
                <a:spcPts val="0"/>
              </a:spcBef>
            </a:pPr>
            <a:r>
              <a:rPr lang="zh-TW" altLang="en-US" sz="2000" b="1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五丙</a:t>
            </a:r>
            <a:r>
              <a:rPr lang="zh-TW" altLang="zh-TW" sz="2000" b="1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000" b="1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楊黎</a:t>
            </a:r>
            <a:r>
              <a:rPr lang="zh-TW" altLang="en-US" sz="2000" b="1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函、五丙 楊黎亞</a:t>
            </a:r>
            <a:r>
              <a:rPr lang="zh-TW" altLang="en-US" sz="2000" b="1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、五</a:t>
            </a:r>
            <a:r>
              <a:rPr lang="zh-TW" altLang="en-US" sz="2000" b="1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甲 陳禹旭</a:t>
            </a:r>
            <a:r>
              <a:rPr lang="zh-TW" altLang="en-US" sz="2000" b="1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、六丙 劉崇賢、四</a:t>
            </a:r>
            <a:r>
              <a:rPr lang="zh-TW" altLang="en-US" sz="2000" b="1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丁 </a:t>
            </a:r>
            <a:r>
              <a:rPr lang="zh-TW" altLang="en-US" sz="2000" b="1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林以恩，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優等</a:t>
            </a:r>
            <a:endParaRPr lang="en-US" altLang="zh-TW" sz="2000" b="1" dirty="0" smtClean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12" y="3202179"/>
            <a:ext cx="1860637" cy="2764376"/>
          </a:xfrm>
          <a:prstGeom prst="rect">
            <a:avLst/>
          </a:prstGeom>
        </p:spPr>
      </p:pic>
      <p:sp>
        <p:nvSpPr>
          <p:cNvPr id="12" name="副標題 2"/>
          <p:cNvSpPr txBox="1">
            <a:spLocks/>
          </p:cNvSpPr>
          <p:nvPr/>
        </p:nvSpPr>
        <p:spPr>
          <a:xfrm>
            <a:off x="2616001" y="2485544"/>
            <a:ext cx="1652610" cy="6860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400"/>
              </a:lnSpc>
              <a:spcBef>
                <a:spcPts val="0"/>
              </a:spcBef>
            </a:pPr>
            <a:r>
              <a:rPr lang="zh-TW" altLang="zh-TW" sz="1800" b="1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zh-TW" altLang="en-US" sz="1800" b="1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甲</a:t>
            </a:r>
            <a:r>
              <a:rPr lang="zh-TW" altLang="zh-TW" sz="1800" b="1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800" b="1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楊可薇，</a:t>
            </a:r>
            <a:endParaRPr lang="en-US" altLang="zh-TW" sz="1800" b="1" dirty="0" smtClean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>
              <a:lnSpc>
                <a:spcPts val="2400"/>
              </a:lnSpc>
              <a:spcBef>
                <a:spcPts val="0"/>
              </a:spcBef>
            </a:pP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優等「</a:t>
            </a:r>
            <a:r>
              <a:rPr lang="zh-TW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zh-TW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名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en-US" altLang="zh-TW" sz="1800" b="1" dirty="0" smtClean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9689899" y="1485456"/>
            <a:ext cx="2088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C00000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rPr>
              <a:t>榮獲佳績</a:t>
            </a:r>
            <a:r>
              <a:rPr lang="en-US" altLang="zh-TW" sz="2800" dirty="0" smtClean="0">
                <a:solidFill>
                  <a:srgbClr val="C00000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rPr>
              <a:t>~</a:t>
            </a:r>
            <a:r>
              <a:rPr lang="en-US" altLang="zh-TW" sz="2800" dirty="0">
                <a:solidFill>
                  <a:srgbClr val="C00000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rPr>
              <a:t>~</a:t>
            </a:r>
            <a:endParaRPr lang="zh-TW" altLang="en-US" sz="2800" dirty="0">
              <a:solidFill>
                <a:srgbClr val="C00000"/>
              </a:solidFill>
              <a:latin typeface="華康勘亭流" panose="03000909000000000000" pitchFamily="65" charset="-120"/>
              <a:ea typeface="華康勘亭流" panose="03000909000000000000" pitchFamily="65" charset="-120"/>
            </a:endParaRP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04" y="1315460"/>
            <a:ext cx="9400808" cy="883458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312" y="3182334"/>
            <a:ext cx="1584144" cy="2665996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926" y="3190107"/>
            <a:ext cx="1489632" cy="2650449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20" t="7550" r="15554"/>
          <a:stretch/>
        </p:blipFill>
        <p:spPr>
          <a:xfrm>
            <a:off x="5840963" y="3223642"/>
            <a:ext cx="1101014" cy="2524402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87" t="9050" r="17445" b="411"/>
          <a:stretch/>
        </p:blipFill>
        <p:spPr>
          <a:xfrm>
            <a:off x="7023640" y="3214329"/>
            <a:ext cx="1045029" cy="2503521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80" r="16635"/>
          <a:stretch/>
        </p:blipFill>
        <p:spPr>
          <a:xfrm>
            <a:off x="8174440" y="3223063"/>
            <a:ext cx="1203649" cy="2486051"/>
          </a:xfrm>
          <a:prstGeom prst="rect">
            <a:avLst/>
          </a:prstGeom>
        </p:spPr>
      </p:pic>
      <p:pic>
        <p:nvPicPr>
          <p:cNvPr id="19" name="圖片 18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00" r="19844" b="22216"/>
          <a:stretch/>
        </p:blipFill>
        <p:spPr>
          <a:xfrm>
            <a:off x="9481345" y="3212585"/>
            <a:ext cx="1138335" cy="2477385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3" r="7280" b="916"/>
          <a:stretch/>
        </p:blipFill>
        <p:spPr>
          <a:xfrm flipH="1">
            <a:off x="10722936" y="3223063"/>
            <a:ext cx="1156996" cy="2449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603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90</Words>
  <Application>Microsoft Office PowerPoint</Application>
  <PresentationFormat>寬螢幕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1" baseType="lpstr">
      <vt:lpstr>華康正顏楷體W5</vt:lpstr>
      <vt:lpstr>華康唐風隸W5</vt:lpstr>
      <vt:lpstr>華康勘亭流</vt:lpstr>
      <vt:lpstr>華康隸書體W5</vt:lpstr>
      <vt:lpstr>新細明體</vt:lpstr>
      <vt:lpstr>標楷體</vt:lpstr>
      <vt:lpstr>Arial</vt:lpstr>
      <vt:lpstr>Calibri</vt:lpstr>
      <vt:lpstr>Calibri Light</vt:lpstr>
      <vt:lpstr>Office 佈景主題</vt:lpstr>
      <vt:lpstr>桃園市龍潭區 潛龍國小 直笛團  參加「桃園市111學年度學生音樂比賽-直笛獨奏」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41</cp:revision>
  <cp:lastPrinted>2022-11-23T06:01:27Z</cp:lastPrinted>
  <dcterms:created xsi:type="dcterms:W3CDTF">2020-10-29T02:10:58Z</dcterms:created>
  <dcterms:modified xsi:type="dcterms:W3CDTF">2022-11-23T06:14:55Z</dcterms:modified>
</cp:coreProperties>
</file>