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1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66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296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577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97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974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694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229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77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20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78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095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047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9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26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DB48-1D9A-4FCA-BCA8-C9CAA0F6D932}" type="datetimeFigureOut">
              <a:rPr lang="zh-TW" altLang="en-US" smtClean="0"/>
              <a:t>2025/5/16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593927-5A19-4B56-99CB-1F87021BDE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85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feOq6MWeUXA&amp;ab_channel=JOLIN%E8%94%A1%E4%BE%9D%E6%9E%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87" y="99262"/>
            <a:ext cx="10992147" cy="6597101"/>
          </a:xfrm>
        </p:spPr>
      </p:pic>
    </p:spTree>
    <p:extLst>
      <p:ext uri="{BB962C8B-B14F-4D97-AF65-F5344CB8AC3E}">
        <p14:creationId xmlns:p14="http://schemas.microsoft.com/office/powerpoint/2010/main" val="169849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15" y="415636"/>
            <a:ext cx="11283488" cy="6262255"/>
          </a:xfrm>
        </p:spPr>
      </p:pic>
    </p:spTree>
    <p:extLst>
      <p:ext uri="{BB962C8B-B14F-4D97-AF65-F5344CB8AC3E}">
        <p14:creationId xmlns:p14="http://schemas.microsoft.com/office/powerpoint/2010/main" val="408374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28" y="193963"/>
            <a:ext cx="11499813" cy="6391563"/>
          </a:xfrm>
        </p:spPr>
      </p:pic>
    </p:spTree>
    <p:extLst>
      <p:ext uri="{BB962C8B-B14F-4D97-AF65-F5344CB8AC3E}">
        <p14:creationId xmlns:p14="http://schemas.microsoft.com/office/powerpoint/2010/main" val="379983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84" y="212436"/>
            <a:ext cx="11612671" cy="6474691"/>
          </a:xfrm>
        </p:spPr>
      </p:pic>
    </p:spTree>
    <p:extLst>
      <p:ext uri="{BB962C8B-B14F-4D97-AF65-F5344CB8AC3E}">
        <p14:creationId xmlns:p14="http://schemas.microsoft.com/office/powerpoint/2010/main" val="7530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8380" y="5122218"/>
            <a:ext cx="10753620" cy="182352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●玫瑰少年</a:t>
            </a:r>
            <a:r>
              <a:rPr lang="en-US" altLang="zh-TW" dirty="0" smtClean="0"/>
              <a:t>(</a:t>
            </a:r>
            <a:r>
              <a:rPr lang="zh-TW" altLang="en-US" dirty="0" smtClean="0"/>
              <a:t>為紀念葉永鋕而寫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2900" dirty="0">
                <a:hlinkClick r:id="rId2"/>
              </a:rPr>
              <a:t>https://</a:t>
            </a:r>
            <a:r>
              <a:rPr lang="en-US" altLang="zh-TW" sz="2900" dirty="0" smtClean="0">
                <a:hlinkClick r:id="rId2"/>
              </a:rPr>
              <a:t>www.youtube.com/watch?v=feOq6MWeUXA&amp;ab_channel=JOLIN%E8%94%A1%E4%BE%9D%E6%9E%97</a:t>
            </a:r>
            <a:r>
              <a:rPr lang="en-US" altLang="zh-TW" sz="2900" dirty="0" smtClean="0"/>
              <a:t/>
            </a:r>
            <a:br>
              <a:rPr lang="en-US" altLang="zh-TW" sz="2900" dirty="0" smtClean="0"/>
            </a:br>
            <a:endParaRPr lang="zh-TW" altLang="en-US" sz="29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45" y="146159"/>
            <a:ext cx="8331202" cy="4695768"/>
          </a:xfrm>
        </p:spPr>
      </p:pic>
    </p:spTree>
    <p:extLst>
      <p:ext uri="{BB962C8B-B14F-4D97-AF65-F5344CB8AC3E}">
        <p14:creationId xmlns:p14="http://schemas.microsoft.com/office/powerpoint/2010/main" val="47895377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18</Words>
  <Application>Microsoft Office PowerPoint</Application>
  <PresentationFormat>寬螢幕</PresentationFormat>
  <Paragraphs>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Century Gothic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●玫瑰少年(為紀念葉永鋕而寫)： https://www.youtube.com/watch?v=feOq6MWeUXA&amp;ab_channel=JOLIN%E8%94%A1%E4%BE%9D%E6%9E%97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2025-05-16T03:02:09Z</dcterms:created>
  <dcterms:modified xsi:type="dcterms:W3CDTF">2025-05-16T03:07:15Z</dcterms:modified>
</cp:coreProperties>
</file>